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56" r:id="rId3"/>
    <p:sldId id="262" r:id="rId4"/>
    <p:sldId id="261" r:id="rId5"/>
    <p:sldId id="260" r:id="rId6"/>
    <p:sldId id="259" r:id="rId7"/>
    <p:sldId id="257" r:id="rId8"/>
  </p:sldIdLst>
  <p:sldSz cx="9144000" cy="6858000" type="screen4x3"/>
  <p:notesSz cx="7004050" cy="92900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ourier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ourier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ourier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ourier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ourier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Courier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Courier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Courier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Courier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70" autoAdjust="0"/>
  </p:normalViewPr>
  <p:slideViewPr>
    <p:cSldViewPr>
      <p:cViewPr varScale="1">
        <p:scale>
          <a:sx n="97" d="100"/>
          <a:sy n="97" d="100"/>
        </p:scale>
        <p:origin x="186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73C1A25-0B00-5A6C-E9A7-6B22AE1A605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088" cy="4648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91958E0-3815-E896-42C0-C4C2D8B05AB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962" y="0"/>
            <a:ext cx="3035088" cy="4648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66609DC4-0264-11E6-3478-21425CA7F5F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5231"/>
            <a:ext cx="3035088" cy="4648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4F4AE092-4733-57BD-1CB1-86BA34F0086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962" y="8825231"/>
            <a:ext cx="3035088" cy="4648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mtClean="0"/>
            </a:lvl1pPr>
          </a:lstStyle>
          <a:p>
            <a:pPr>
              <a:defRPr/>
            </a:pPr>
            <a:fld id="{491C8955-2F92-48CE-AF9A-55BB5A95C7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BE00969-8555-E06E-23F2-7B53B6F3770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088" cy="4648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3AECEBB-A6B7-B5DB-762D-FE0EA6E2DC9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7341" y="0"/>
            <a:ext cx="3035088" cy="4648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1F65390-8C2B-117B-5E5A-B8C28C93DD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45025" cy="3482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98056B72-D684-F902-A487-1BA208A68FD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405" y="4413409"/>
            <a:ext cx="5603240" cy="418020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9E21A620-9157-C317-A442-EDAB75D1E62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3644"/>
            <a:ext cx="3035088" cy="4648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61DA7823-9B72-EDE1-B4EB-469E6D6B7E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341" y="8823644"/>
            <a:ext cx="3035088" cy="4648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F357B1C-3BEB-4670-81E7-849F4C1807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7CA42C9-F5E9-0549-965C-F4D3937BD8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51776D3-249C-4FCF-A6C1-E2B5AD7D7D87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01A0BA22-D063-566E-3E06-04B56CFB75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F065884-EBAF-6CD0-BDD6-C7F8A06D08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7CA42C9-F5E9-0549-965C-F4D3937BD8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51776D3-249C-4FCF-A6C1-E2B5AD7D7D87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01A0BA22-D063-566E-3E06-04B56CFB75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F065884-EBAF-6CD0-BDD6-C7F8A06D08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6328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7CA42C9-F5E9-0549-965C-F4D3937BD8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51776D3-249C-4FCF-A6C1-E2B5AD7D7D87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01A0BA22-D063-566E-3E06-04B56CFB75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F065884-EBAF-6CD0-BDD6-C7F8A06D08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8602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7CA42C9-F5E9-0549-965C-F4D3937BD8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51776D3-249C-4FCF-A6C1-E2B5AD7D7D87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01A0BA22-D063-566E-3E06-04B56CFB75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F065884-EBAF-6CD0-BDD6-C7F8A06D08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3784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7CA42C9-F5E9-0549-965C-F4D3937BD8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51776D3-249C-4FCF-A6C1-E2B5AD7D7D87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01A0BA22-D063-566E-3E06-04B56CFB75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F065884-EBAF-6CD0-BDD6-C7F8A06D08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1297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7CA42C9-F5E9-0549-965C-F4D3937BD8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51776D3-249C-4FCF-A6C1-E2B5AD7D7D87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01A0BA22-D063-566E-3E06-04B56CFB75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F065884-EBAF-6CD0-BDD6-C7F8A06D08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855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3849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6673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92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660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005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3629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81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1549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3053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5604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274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>
            <a:extLst>
              <a:ext uri="{FF2B5EF4-FFF2-40B4-BE49-F238E27FC236}">
                <a16:creationId xmlns:a16="http://schemas.microsoft.com/office/drawing/2014/main" id="{9EC250E3-4477-326E-C0BC-34B50B458A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53326" y="6510340"/>
            <a:ext cx="1374094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Slide </a:t>
            </a:r>
            <a:fld id="{9DFFFA84-2F9A-48F1-9A7C-3AEE03F2FDF6}" type="slidenum">
              <a:rPr lang="en-US" altLang="en-US" sz="12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pPr eaLnBrk="1" hangingPunct="1">
                <a:defRPr/>
              </a:pPr>
              <a:t>‹#›</a:t>
            </a:fld>
            <a:r>
              <a:rPr lang="en-US" altLang="en-US" sz="12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of 7</a:t>
            </a:r>
          </a:p>
        </p:txBody>
      </p:sp>
      <p:sp>
        <p:nvSpPr>
          <p:cNvPr id="1027" name="Rectangle 8">
            <a:extLst>
              <a:ext uri="{FF2B5EF4-FFF2-40B4-BE49-F238E27FC236}">
                <a16:creationId xmlns:a16="http://schemas.microsoft.com/office/drawing/2014/main" id="{A35B6081-31E2-CFB3-9820-C05E6ED2971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325" y="6535740"/>
            <a:ext cx="1798890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>
              <a:defRPr/>
            </a:pPr>
            <a:fld id="{7F22E179-EE89-4563-977D-4648D4CA025B}" type="datetime9">
              <a:rPr lang="en-US" altLang="en-US" sz="1200" smtClean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pPr eaLnBrk="1" hangingPunct="1">
                <a:defRPr/>
              </a:pPr>
              <a:t>9/9/2023 12:47:26 PM</a:t>
            </a:fld>
            <a:endParaRPr lang="en-US" altLang="en-US" sz="12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28" name="Rectangle 9">
            <a:extLst>
              <a:ext uri="{FF2B5EF4-FFF2-40B4-BE49-F238E27FC236}">
                <a16:creationId xmlns:a16="http://schemas.microsoft.com/office/drawing/2014/main" id="{0C86F46C-A7B1-E150-14BF-35E5CD584CE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286250" y="2"/>
            <a:ext cx="4772460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https://gandalfddi.z19.web.core.windows.net/woodrp.htm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>
            <a:extLst>
              <a:ext uri="{FF2B5EF4-FFF2-40B4-BE49-F238E27FC236}">
                <a16:creationId xmlns:a16="http://schemas.microsoft.com/office/drawing/2014/main" id="{972EA9EC-B1D5-8B81-71B5-7CA22A157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3626" y="1712940"/>
            <a:ext cx="244169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Raised Bed #1 - 6’ 7” by 2’ 8.5”</a:t>
            </a:r>
          </a:p>
        </p:txBody>
      </p:sp>
      <p:sp>
        <p:nvSpPr>
          <p:cNvPr id="6" name="Rectangle 89">
            <a:extLst>
              <a:ext uri="{FF2B5EF4-FFF2-40B4-BE49-F238E27FC236}">
                <a16:creationId xmlns:a16="http://schemas.microsoft.com/office/drawing/2014/main" id="{6686B4E4-832F-50DF-12EE-BE4C4283D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893" y="1996563"/>
            <a:ext cx="2816352" cy="3657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ectangle 121">
            <a:extLst>
              <a:ext uri="{FF2B5EF4-FFF2-40B4-BE49-F238E27FC236}">
                <a16:creationId xmlns:a16="http://schemas.microsoft.com/office/drawing/2014/main" id="{2D9386F7-92C8-A8D0-4C0A-3AB8775C2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7125" y="2028948"/>
            <a:ext cx="36576" cy="3657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Rectangle 91">
            <a:extLst>
              <a:ext uri="{FF2B5EF4-FFF2-40B4-BE49-F238E27FC236}">
                <a16:creationId xmlns:a16="http://schemas.microsoft.com/office/drawing/2014/main" id="{0C9858FE-ABE8-5294-F4A1-8C8B10EB7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8648" y="1995069"/>
            <a:ext cx="36576" cy="11704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Rectangle 89">
            <a:extLst>
              <a:ext uri="{FF2B5EF4-FFF2-40B4-BE49-F238E27FC236}">
                <a16:creationId xmlns:a16="http://schemas.microsoft.com/office/drawing/2014/main" id="{AF6207DC-0C2E-63E2-B571-E6FCEC5EE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1872" y="3125927"/>
            <a:ext cx="2816352" cy="3657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xt Box 84">
            <a:extLst>
              <a:ext uri="{FF2B5EF4-FFF2-40B4-BE49-F238E27FC236}">
                <a16:creationId xmlns:a16="http://schemas.microsoft.com/office/drawing/2014/main" id="{61786474-C76E-7573-7BAA-1FAC320F7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4398"/>
            <a:ext cx="88998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12” = 0.5”</a:t>
            </a:r>
          </a:p>
        </p:txBody>
      </p:sp>
      <p:sp>
        <p:nvSpPr>
          <p:cNvPr id="16" name="Rectangle 121">
            <a:extLst>
              <a:ext uri="{FF2B5EF4-FFF2-40B4-BE49-F238E27FC236}">
                <a16:creationId xmlns:a16="http://schemas.microsoft.com/office/drawing/2014/main" id="{31689CDC-E197-19A9-C002-E30FBC1B1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2072" y="3098116"/>
            <a:ext cx="36576" cy="3657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7" name="Rectangle 121">
            <a:extLst>
              <a:ext uri="{FF2B5EF4-FFF2-40B4-BE49-F238E27FC236}">
                <a16:creationId xmlns:a16="http://schemas.microsoft.com/office/drawing/2014/main" id="{612E3638-6456-F577-45F5-1E272ADEB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747" y="2038471"/>
            <a:ext cx="36576" cy="3657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Rectangle 91">
            <a:extLst>
              <a:ext uri="{FF2B5EF4-FFF2-40B4-BE49-F238E27FC236}">
                <a16:creationId xmlns:a16="http://schemas.microsoft.com/office/drawing/2014/main" id="{1E353394-D6B9-53B2-33FA-CDA88762B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317" y="1995069"/>
            <a:ext cx="36576" cy="11704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Rectangle 121">
            <a:extLst>
              <a:ext uri="{FF2B5EF4-FFF2-40B4-BE49-F238E27FC236}">
                <a16:creationId xmlns:a16="http://schemas.microsoft.com/office/drawing/2014/main" id="{65AB9E47-7F83-1E71-152F-4E932A546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9105" y="3093542"/>
            <a:ext cx="36576" cy="3657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Text Box 12">
            <a:extLst>
              <a:ext uri="{FF2B5EF4-FFF2-40B4-BE49-F238E27FC236}">
                <a16:creationId xmlns:a16="http://schemas.microsoft.com/office/drawing/2014/main" id="{CAFBF27B-088E-9550-FA86-41D834D6D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518" y="3806986"/>
            <a:ext cx="208903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Raised Bed #3 - 6’ 2” by 5’</a:t>
            </a:r>
          </a:p>
        </p:txBody>
      </p:sp>
      <p:sp>
        <p:nvSpPr>
          <p:cNvPr id="4" name="Rectangle 89">
            <a:extLst>
              <a:ext uri="{FF2B5EF4-FFF2-40B4-BE49-F238E27FC236}">
                <a16:creationId xmlns:a16="http://schemas.microsoft.com/office/drawing/2014/main" id="{F456FECF-4EAE-2A3E-13C2-4CA3B82EE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038600"/>
            <a:ext cx="2706624" cy="3657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91">
            <a:extLst>
              <a:ext uri="{FF2B5EF4-FFF2-40B4-BE49-F238E27FC236}">
                <a16:creationId xmlns:a16="http://schemas.microsoft.com/office/drawing/2014/main" id="{40731FE6-0FA0-7BF4-A0EE-F8CD88C81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8448" y="4083882"/>
            <a:ext cx="36576" cy="219456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89">
            <a:extLst>
              <a:ext uri="{FF2B5EF4-FFF2-40B4-BE49-F238E27FC236}">
                <a16:creationId xmlns:a16="http://schemas.microsoft.com/office/drawing/2014/main" id="{30F5B8D4-8ED8-69E8-D74A-8C091BE1D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6287148"/>
            <a:ext cx="2706624" cy="3657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Rectangle 91">
            <a:extLst>
              <a:ext uri="{FF2B5EF4-FFF2-40B4-BE49-F238E27FC236}">
                <a16:creationId xmlns:a16="http://schemas.microsoft.com/office/drawing/2014/main" id="{B9F5FA50-F8F7-FB1A-7426-7244DE0A6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2699" y="4084327"/>
            <a:ext cx="36576" cy="219456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FCC00B55-48F5-EEF8-2643-4454B821C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8549" y="3649188"/>
            <a:ext cx="18774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Raised Bed #2 - 6’ by 3’</a:t>
            </a:r>
          </a:p>
        </p:txBody>
      </p:sp>
      <p:sp>
        <p:nvSpPr>
          <p:cNvPr id="22" name="Rectangle 89">
            <a:extLst>
              <a:ext uri="{FF2B5EF4-FFF2-40B4-BE49-F238E27FC236}">
                <a16:creationId xmlns:a16="http://schemas.microsoft.com/office/drawing/2014/main" id="{AFF20545-BBC6-B8EE-1EC1-314FC6D0A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444" y="3936500"/>
            <a:ext cx="2633472" cy="3657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Rectangle 91">
            <a:extLst>
              <a:ext uri="{FF2B5EF4-FFF2-40B4-BE49-F238E27FC236}">
                <a16:creationId xmlns:a16="http://schemas.microsoft.com/office/drawing/2014/main" id="{EBDAA5A7-8E83-52B9-ABDB-5EBACD46E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3276" y="3982097"/>
            <a:ext cx="36576" cy="124358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Rectangle 89">
            <a:extLst>
              <a:ext uri="{FF2B5EF4-FFF2-40B4-BE49-F238E27FC236}">
                <a16:creationId xmlns:a16="http://schemas.microsoft.com/office/drawing/2014/main" id="{8AEA5A19-E6DB-2241-6FA6-C74258805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6380" y="5216667"/>
            <a:ext cx="2633472" cy="3657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8" name="Rectangle 91">
            <a:extLst>
              <a:ext uri="{FF2B5EF4-FFF2-40B4-BE49-F238E27FC236}">
                <a16:creationId xmlns:a16="http://schemas.microsoft.com/office/drawing/2014/main" id="{896F05EA-D060-1E45-399B-DCBBEB7D1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5958" y="3973076"/>
            <a:ext cx="36576" cy="124358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0" name="Text Box 84">
            <a:extLst>
              <a:ext uri="{FF2B5EF4-FFF2-40B4-BE49-F238E27FC236}">
                <a16:creationId xmlns:a16="http://schemas.microsoft.com/office/drawing/2014/main" id="{A0C2CAE0-E2EC-EF81-3103-503490E47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3276" y="2063164"/>
            <a:ext cx="1947969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Frame #1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89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42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18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-------------------------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6 </a:t>
            </a:r>
            <a:r>
              <a:rPr lang="en-US" altLang="en-US" sz="1000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Ea</a:t>
            </a:r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8’ boards</a:t>
            </a:r>
          </a:p>
          <a:p>
            <a:pPr eaLnBrk="1" hangingPunct="1"/>
            <a:endParaRPr lang="en-US" altLang="en-US" sz="10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1" name="Text Box 84">
            <a:extLst>
              <a:ext uri="{FF2B5EF4-FFF2-40B4-BE49-F238E27FC236}">
                <a16:creationId xmlns:a16="http://schemas.microsoft.com/office/drawing/2014/main" id="{00658BFD-8673-D82A-2B93-C0D63DEBC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3758" y="4437759"/>
            <a:ext cx="1947969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Frame #2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74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58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18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-------------------------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8 </a:t>
            </a:r>
            <a:r>
              <a:rPr lang="en-US" altLang="en-US" sz="1000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Ea</a:t>
            </a:r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8’ boards</a:t>
            </a:r>
          </a:p>
          <a:p>
            <a:pPr eaLnBrk="1" hangingPunct="1"/>
            <a:endParaRPr lang="en-US" altLang="en-US" sz="10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2" name="Text Box 84">
            <a:extLst>
              <a:ext uri="{FF2B5EF4-FFF2-40B4-BE49-F238E27FC236}">
                <a16:creationId xmlns:a16="http://schemas.microsoft.com/office/drawing/2014/main" id="{49C33F9D-4EBA-7FBE-F7AC-D243738C7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8528" y="4055257"/>
            <a:ext cx="194796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Frame #3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72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34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18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-------------------------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6 </a:t>
            </a:r>
            <a:r>
              <a:rPr lang="en-US" altLang="en-US" sz="1000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Ea</a:t>
            </a:r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8’ boards</a:t>
            </a:r>
          </a:p>
        </p:txBody>
      </p:sp>
      <p:sp>
        <p:nvSpPr>
          <p:cNvPr id="9" name="Text Box 84">
            <a:extLst>
              <a:ext uri="{FF2B5EF4-FFF2-40B4-BE49-F238E27FC236}">
                <a16:creationId xmlns:a16="http://schemas.microsoft.com/office/drawing/2014/main" id="{274A6AA2-2F67-5F8A-CE4E-A7DCA3A45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736" y="779183"/>
            <a:ext cx="37112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Chicken Wire: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#1 79 Inches long X 32 Inches wide + 18” wide roll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#2 74 Inches long X 60 Inches wide + 18” wide roll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#3 72 Inches long X 36 Inches wide + 18” wide roll</a:t>
            </a:r>
          </a:p>
          <a:p>
            <a:pPr eaLnBrk="1" hangingPunct="1"/>
            <a:endParaRPr lang="en-US" altLang="en-US" sz="10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Metal Staples to hold chicken wire on: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D71C9B9-C17D-E463-99AE-146C527BDA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548134">
            <a:off x="1137026" y="3581336"/>
            <a:ext cx="1041619" cy="121522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2763508-9B66-11C0-C9A7-0A09C26AA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966" y="1794846"/>
            <a:ext cx="3262821" cy="1740171"/>
          </a:xfrm>
          <a:prstGeom prst="rect">
            <a:avLst/>
          </a:prstGeom>
        </p:spPr>
      </p:pic>
      <p:sp>
        <p:nvSpPr>
          <p:cNvPr id="23" name="Text Box 84">
            <a:extLst>
              <a:ext uri="{FF2B5EF4-FFF2-40B4-BE49-F238E27FC236}">
                <a16:creationId xmlns:a16="http://schemas.microsoft.com/office/drawing/2014/main" id="{47FC55DF-1845-56B7-444E-AE6A49A1E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2512" y="483368"/>
            <a:ext cx="419271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Actual Raised Bed Dimensions Are On This Page. </a:t>
            </a:r>
          </a:p>
          <a:p>
            <a:pPr eaLnBrk="1" hangingPunct="1"/>
            <a:endParaRPr lang="en-US" altLang="en-US" sz="10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Pages 2 through 7 are the dimensions of the frame to: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Frame #1 – Fit Outside Of Raised Bed #1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Frame #2 &amp; Frame #3 – Fit Inside Raised Beds #2 and #3</a:t>
            </a:r>
          </a:p>
        </p:txBody>
      </p:sp>
    </p:spTree>
    <p:extLst>
      <p:ext uri="{BB962C8B-B14F-4D97-AF65-F5344CB8AC3E}">
        <p14:creationId xmlns:p14="http://schemas.microsoft.com/office/powerpoint/2010/main" val="48524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1">
            <a:extLst>
              <a:ext uri="{FF2B5EF4-FFF2-40B4-BE49-F238E27FC236}">
                <a16:creationId xmlns:a16="http://schemas.microsoft.com/office/drawing/2014/main" id="{E3EF0982-5634-9979-960D-DB30C417F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0613" y="5155569"/>
            <a:ext cx="155448" cy="1371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Rectangle 91">
            <a:extLst>
              <a:ext uri="{FF2B5EF4-FFF2-40B4-BE49-F238E27FC236}">
                <a16:creationId xmlns:a16="http://schemas.microsoft.com/office/drawing/2014/main" id="{CA460297-721B-9297-41E0-09CF29879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099" y="5151142"/>
            <a:ext cx="155448" cy="1371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098" name="Text Box 12">
            <a:extLst>
              <a:ext uri="{FF2B5EF4-FFF2-40B4-BE49-F238E27FC236}">
                <a16:creationId xmlns:a16="http://schemas.microsoft.com/office/drawing/2014/main" id="{07A3A050-8FFB-3742-60B8-8CB0D215B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112" y="762000"/>
            <a:ext cx="28648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89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(2” less to account for side 1” boards</a:t>
            </a:r>
          </a:p>
        </p:txBody>
      </p:sp>
      <p:sp>
        <p:nvSpPr>
          <p:cNvPr id="4099" name="Text Box 15">
            <a:extLst>
              <a:ext uri="{FF2B5EF4-FFF2-40B4-BE49-F238E27FC236}">
                <a16:creationId xmlns:a16="http://schemas.microsoft.com/office/drawing/2014/main" id="{01EDCC39-7CC5-5B85-D935-D8383048C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17391"/>
            <a:ext cx="86433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12” = 1”</a:t>
            </a:r>
          </a:p>
        </p:txBody>
      </p:sp>
      <p:sp>
        <p:nvSpPr>
          <p:cNvPr id="4101" name="Line 76">
            <a:extLst>
              <a:ext uri="{FF2B5EF4-FFF2-40B4-BE49-F238E27FC236}">
                <a16:creationId xmlns:a16="http://schemas.microsoft.com/office/drawing/2014/main" id="{2521F3D9-FF86-F15D-4F57-3539484669AA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-685800" y="286512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78">
            <a:extLst>
              <a:ext uri="{FF2B5EF4-FFF2-40B4-BE49-F238E27FC236}">
                <a16:creationId xmlns:a16="http://schemas.microsoft.com/office/drawing/2014/main" id="{1ED72965-444D-3FB9-845C-D22AD1A32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0859" y="1162110"/>
            <a:ext cx="678484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103" name="Text Box 84">
            <a:extLst>
              <a:ext uri="{FF2B5EF4-FFF2-40B4-BE49-F238E27FC236}">
                <a16:creationId xmlns:a16="http://schemas.microsoft.com/office/drawing/2014/main" id="{074786F9-A697-0B16-1F58-C86E968C5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56" y="2208365"/>
            <a:ext cx="180690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42 Inches</a:t>
            </a:r>
          </a:p>
        </p:txBody>
      </p:sp>
      <p:sp>
        <p:nvSpPr>
          <p:cNvPr id="4104" name="Rectangle 89">
            <a:extLst>
              <a:ext uri="{FF2B5EF4-FFF2-40B4-BE49-F238E27FC236}">
                <a16:creationId xmlns:a16="http://schemas.microsoft.com/office/drawing/2014/main" id="{4F310A9B-F0C3-6F93-4526-63A701FF7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4456" y="1226114"/>
            <a:ext cx="6784848" cy="731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05" name="Rectangle 91">
            <a:extLst>
              <a:ext uri="{FF2B5EF4-FFF2-40B4-BE49-F238E27FC236}">
                <a16:creationId xmlns:a16="http://schemas.microsoft.com/office/drawing/2014/main" id="{73F7C38A-750F-31AC-0C74-67ECD7E18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430" y="1228344"/>
            <a:ext cx="73152" cy="3200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12" name="Rectangle 121">
            <a:extLst>
              <a:ext uri="{FF2B5EF4-FFF2-40B4-BE49-F238E27FC236}">
                <a16:creationId xmlns:a16="http://schemas.microsoft.com/office/drawing/2014/main" id="{859189FB-D388-E3F2-A27D-BC484714D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6344" y="1306086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14" name="Text Box 122">
            <a:extLst>
              <a:ext uri="{FF2B5EF4-FFF2-40B4-BE49-F238E27FC236}">
                <a16:creationId xmlns:a16="http://schemas.microsoft.com/office/drawing/2014/main" id="{11E26AB8-BFED-E59C-6AE8-C4E2F221D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385" y="4076036"/>
            <a:ext cx="180690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18 Inches</a:t>
            </a:r>
          </a:p>
        </p:txBody>
      </p:sp>
      <p:sp>
        <p:nvSpPr>
          <p:cNvPr id="4115" name="Rectangle 123">
            <a:extLst>
              <a:ext uri="{FF2B5EF4-FFF2-40B4-BE49-F238E27FC236}">
                <a16:creationId xmlns:a16="http://schemas.microsoft.com/office/drawing/2014/main" id="{C6D4ED17-7438-9270-AFFE-956E3F864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939" y="514156"/>
            <a:ext cx="63866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Frame #1 Top View, 2 Ea. Top and Bottom To Fit Outside Of The Raised Bed</a:t>
            </a:r>
          </a:p>
        </p:txBody>
      </p:sp>
      <p:sp>
        <p:nvSpPr>
          <p:cNvPr id="2" name="Rectangle 121">
            <a:extLst>
              <a:ext uri="{FF2B5EF4-FFF2-40B4-BE49-F238E27FC236}">
                <a16:creationId xmlns:a16="http://schemas.microsoft.com/office/drawing/2014/main" id="{A7F60102-BFB1-2A12-D502-FAB33B301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765" y="4277207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Rectangle 121">
            <a:extLst>
              <a:ext uri="{FF2B5EF4-FFF2-40B4-BE49-F238E27FC236}">
                <a16:creationId xmlns:a16="http://schemas.microsoft.com/office/drawing/2014/main" id="{A0F6F7B9-D23A-ED6D-16D6-A19B4C948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696" y="1309098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121">
            <a:extLst>
              <a:ext uri="{FF2B5EF4-FFF2-40B4-BE49-F238E27FC236}">
                <a16:creationId xmlns:a16="http://schemas.microsoft.com/office/drawing/2014/main" id="{D5BEB3CE-3567-3B31-3439-7E6BBF68E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2757" y="4273489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91">
            <a:extLst>
              <a:ext uri="{FF2B5EF4-FFF2-40B4-BE49-F238E27FC236}">
                <a16:creationId xmlns:a16="http://schemas.microsoft.com/office/drawing/2014/main" id="{EC52CF54-B67B-B12F-1A49-2A6C7E968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5102" y="1225511"/>
            <a:ext cx="73152" cy="3200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89">
            <a:extLst>
              <a:ext uri="{FF2B5EF4-FFF2-40B4-BE49-F238E27FC236}">
                <a16:creationId xmlns:a16="http://schemas.microsoft.com/office/drawing/2014/main" id="{42629F07-BA10-6FEF-71CE-D6D4FF759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681" y="4351550"/>
            <a:ext cx="6784848" cy="731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123">
            <a:extLst>
              <a:ext uri="{FF2B5EF4-FFF2-40B4-BE49-F238E27FC236}">
                <a16:creationId xmlns:a16="http://schemas.microsoft.com/office/drawing/2014/main" id="{6119AFAD-9415-6AEE-B9DE-FE301C340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768543"/>
            <a:ext cx="33281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Side View, 2 Ea. Top and Bottom Frame</a:t>
            </a:r>
          </a:p>
        </p:txBody>
      </p:sp>
      <p:sp>
        <p:nvSpPr>
          <p:cNvPr id="9" name="Rectangle 89">
            <a:extLst>
              <a:ext uri="{FF2B5EF4-FFF2-40B4-BE49-F238E27FC236}">
                <a16:creationId xmlns:a16="http://schemas.microsoft.com/office/drawing/2014/main" id="{CC4E9AEE-AFE1-CAF2-8906-D1CB4A6AF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213" y="5151514"/>
            <a:ext cx="6784848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ectangle 89">
            <a:extLst>
              <a:ext uri="{FF2B5EF4-FFF2-40B4-BE49-F238E27FC236}">
                <a16:creationId xmlns:a16="http://schemas.microsoft.com/office/drawing/2014/main" id="{A4EE75BD-B78E-FEA3-0662-033BCB23F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213" y="6365994"/>
            <a:ext cx="6784848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Line 76">
            <a:extLst>
              <a:ext uri="{FF2B5EF4-FFF2-40B4-BE49-F238E27FC236}">
                <a16:creationId xmlns:a16="http://schemas.microsoft.com/office/drawing/2014/main" id="{DD66964C-B3D4-7232-388E-76983CE88926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7427233" y="5867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22">
            <a:extLst>
              <a:ext uri="{FF2B5EF4-FFF2-40B4-BE49-F238E27FC236}">
                <a16:creationId xmlns:a16="http://schemas.microsoft.com/office/drawing/2014/main" id="{F206E533-D925-1160-0B42-CC2AB23FC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3033" y="5621179"/>
            <a:ext cx="81945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18 Inches</a:t>
            </a: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0C036A26-481D-3D62-9A29-4D399364A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489914"/>
            <a:ext cx="1947969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89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42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18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-------------------------</a:t>
            </a:r>
          </a:p>
          <a:p>
            <a:pPr eaLnBrk="1" hangingPunct="1"/>
            <a:endParaRPr lang="en-US" altLang="en-US" sz="10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Rectangle 121">
            <a:extLst>
              <a:ext uri="{FF2B5EF4-FFF2-40B4-BE49-F238E27FC236}">
                <a16:creationId xmlns:a16="http://schemas.microsoft.com/office/drawing/2014/main" id="{6AFE9022-C5DA-1419-3C70-D53FC6A5B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675" y="5149990"/>
            <a:ext cx="73152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6" name="Rectangle 121">
            <a:extLst>
              <a:ext uri="{FF2B5EF4-FFF2-40B4-BE49-F238E27FC236}">
                <a16:creationId xmlns:a16="http://schemas.microsoft.com/office/drawing/2014/main" id="{8657B4A8-84DF-96C0-0AE9-5C638BCED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456" y="6364618"/>
            <a:ext cx="73152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7" name="Rectangle 121">
            <a:extLst>
              <a:ext uri="{FF2B5EF4-FFF2-40B4-BE49-F238E27FC236}">
                <a16:creationId xmlns:a16="http://schemas.microsoft.com/office/drawing/2014/main" id="{04601CB4-1B2F-82A2-6970-7FF30A060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2991" y="5155569"/>
            <a:ext cx="73152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Rectangle 121">
            <a:extLst>
              <a:ext uri="{FF2B5EF4-FFF2-40B4-BE49-F238E27FC236}">
                <a16:creationId xmlns:a16="http://schemas.microsoft.com/office/drawing/2014/main" id="{8DB81017-4EB8-F5FC-269C-8E7C27568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3468" y="6376414"/>
            <a:ext cx="73152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1">
            <a:extLst>
              <a:ext uri="{FF2B5EF4-FFF2-40B4-BE49-F238E27FC236}">
                <a16:creationId xmlns:a16="http://schemas.microsoft.com/office/drawing/2014/main" id="{E3EF0982-5634-9979-960D-DB30C417F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432" y="4947704"/>
            <a:ext cx="155448" cy="1371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Rectangle 91">
            <a:extLst>
              <a:ext uri="{FF2B5EF4-FFF2-40B4-BE49-F238E27FC236}">
                <a16:creationId xmlns:a16="http://schemas.microsoft.com/office/drawing/2014/main" id="{CA460297-721B-9297-41E0-09CF29879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475" y="4950015"/>
            <a:ext cx="155448" cy="1371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099" name="Text Box 15">
            <a:extLst>
              <a:ext uri="{FF2B5EF4-FFF2-40B4-BE49-F238E27FC236}">
                <a16:creationId xmlns:a16="http://schemas.microsoft.com/office/drawing/2014/main" id="{01EDCC39-7CC5-5B85-D935-D8383048C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428" y="434253"/>
            <a:ext cx="86433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12” = 1”</a:t>
            </a:r>
          </a:p>
        </p:txBody>
      </p:sp>
      <p:sp>
        <p:nvSpPr>
          <p:cNvPr id="4101" name="Line 76">
            <a:extLst>
              <a:ext uri="{FF2B5EF4-FFF2-40B4-BE49-F238E27FC236}">
                <a16:creationId xmlns:a16="http://schemas.microsoft.com/office/drawing/2014/main" id="{2521F3D9-FF86-F15D-4F57-3539484669AA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-660400" y="275178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78">
            <a:extLst>
              <a:ext uri="{FF2B5EF4-FFF2-40B4-BE49-F238E27FC236}">
                <a16:creationId xmlns:a16="http://schemas.microsoft.com/office/drawing/2014/main" id="{1ED72965-444D-3FB9-845C-D22AD1A32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1066800"/>
            <a:ext cx="678484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Rectangle 89">
            <a:extLst>
              <a:ext uri="{FF2B5EF4-FFF2-40B4-BE49-F238E27FC236}">
                <a16:creationId xmlns:a16="http://schemas.microsoft.com/office/drawing/2014/main" id="{4F310A9B-F0C3-6F93-4526-63A701FF7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155692"/>
            <a:ext cx="6784848" cy="731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05" name="Rectangle 91">
            <a:extLst>
              <a:ext uri="{FF2B5EF4-FFF2-40B4-BE49-F238E27FC236}">
                <a16:creationId xmlns:a16="http://schemas.microsoft.com/office/drawing/2014/main" id="{73F7C38A-750F-31AC-0C74-67ECD7E18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371" y="1151580"/>
            <a:ext cx="73152" cy="3200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12" name="Rectangle 121">
            <a:extLst>
              <a:ext uri="{FF2B5EF4-FFF2-40B4-BE49-F238E27FC236}">
                <a16:creationId xmlns:a16="http://schemas.microsoft.com/office/drawing/2014/main" id="{859189FB-D388-E3F2-A27D-BC484714D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740" y="1225201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15" name="Rectangle 123">
            <a:extLst>
              <a:ext uri="{FF2B5EF4-FFF2-40B4-BE49-F238E27FC236}">
                <a16:creationId xmlns:a16="http://schemas.microsoft.com/office/drawing/2014/main" id="{C6D4ED17-7438-9270-AFFE-956E3F864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8485" y="519033"/>
            <a:ext cx="52822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Frame #1 Top View, 2 Ea. Top and Bottom Frame With Wire Mesh</a:t>
            </a:r>
          </a:p>
        </p:txBody>
      </p:sp>
      <p:sp>
        <p:nvSpPr>
          <p:cNvPr id="2" name="Rectangle 121">
            <a:extLst>
              <a:ext uri="{FF2B5EF4-FFF2-40B4-BE49-F238E27FC236}">
                <a16:creationId xmlns:a16="http://schemas.microsoft.com/office/drawing/2014/main" id="{A7F60102-BFB1-2A12-D502-FAB33B301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212236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Rectangle 121">
            <a:extLst>
              <a:ext uri="{FF2B5EF4-FFF2-40B4-BE49-F238E27FC236}">
                <a16:creationId xmlns:a16="http://schemas.microsoft.com/office/drawing/2014/main" id="{A0F6F7B9-D23A-ED6D-16D6-A19B4C948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0060" y="1231034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121">
            <a:extLst>
              <a:ext uri="{FF2B5EF4-FFF2-40B4-BE49-F238E27FC236}">
                <a16:creationId xmlns:a16="http://schemas.microsoft.com/office/drawing/2014/main" id="{D5BEB3CE-3567-3B31-3439-7E6BBF68E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9204" y="4214426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91">
            <a:extLst>
              <a:ext uri="{FF2B5EF4-FFF2-40B4-BE49-F238E27FC236}">
                <a16:creationId xmlns:a16="http://schemas.microsoft.com/office/drawing/2014/main" id="{EC52CF54-B67B-B12F-1A49-2A6C7E968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4652" y="1157413"/>
            <a:ext cx="73152" cy="3200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89">
            <a:extLst>
              <a:ext uri="{FF2B5EF4-FFF2-40B4-BE49-F238E27FC236}">
                <a16:creationId xmlns:a16="http://schemas.microsoft.com/office/drawing/2014/main" id="{42629F07-BA10-6FEF-71CE-D6D4FF759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281745"/>
            <a:ext cx="6784848" cy="731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123">
            <a:extLst>
              <a:ext uri="{FF2B5EF4-FFF2-40B4-BE49-F238E27FC236}">
                <a16:creationId xmlns:a16="http://schemas.microsoft.com/office/drawing/2014/main" id="{6119AFAD-9415-6AEE-B9DE-FE301C340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7988" y="4559771"/>
            <a:ext cx="33281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Side View, 2 Ea. Top and Bottom Frame</a:t>
            </a:r>
          </a:p>
        </p:txBody>
      </p:sp>
      <p:sp>
        <p:nvSpPr>
          <p:cNvPr id="9" name="Rectangle 89">
            <a:extLst>
              <a:ext uri="{FF2B5EF4-FFF2-40B4-BE49-F238E27FC236}">
                <a16:creationId xmlns:a16="http://schemas.microsoft.com/office/drawing/2014/main" id="{CC4E9AEE-AFE1-CAF2-8906-D1CB4A6AF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2245" y="4942742"/>
            <a:ext cx="6784848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ectangle 89">
            <a:extLst>
              <a:ext uri="{FF2B5EF4-FFF2-40B4-BE49-F238E27FC236}">
                <a16:creationId xmlns:a16="http://schemas.microsoft.com/office/drawing/2014/main" id="{A4EE75BD-B78E-FEA3-0662-033BCB23F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684" y="6169152"/>
            <a:ext cx="6784848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Line 76">
            <a:extLst>
              <a:ext uri="{FF2B5EF4-FFF2-40B4-BE49-F238E27FC236}">
                <a16:creationId xmlns:a16="http://schemas.microsoft.com/office/drawing/2014/main" id="{DD66964C-B3D4-7232-388E-76983CE88926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7411797" y="5628542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22">
            <a:extLst>
              <a:ext uri="{FF2B5EF4-FFF2-40B4-BE49-F238E27FC236}">
                <a16:creationId xmlns:a16="http://schemas.microsoft.com/office/drawing/2014/main" id="{F206E533-D925-1160-0B42-CC2AB23FC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5945" y="5399942"/>
            <a:ext cx="81945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18 Inches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DC0132-45EC-77A2-6767-20D769D0EC7E}"/>
              </a:ext>
            </a:extLst>
          </p:cNvPr>
          <p:cNvSpPr/>
          <p:nvPr/>
        </p:nvSpPr>
        <p:spPr>
          <a:xfrm>
            <a:off x="1003506" y="1148595"/>
            <a:ext cx="6931152" cy="3200400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noFill/>
          </a:ln>
          <a:effectLst>
            <a:reflection stA="0" endPos="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96D461-F40A-ECC1-B2D0-C8AFC6156160}"/>
              </a:ext>
            </a:extLst>
          </p:cNvPr>
          <p:cNvSpPr/>
          <p:nvPr/>
        </p:nvSpPr>
        <p:spPr>
          <a:xfrm>
            <a:off x="996483" y="4936621"/>
            <a:ext cx="6931152" cy="1371600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noFill/>
          </a:ln>
          <a:effectLst>
            <a:reflection stA="0" endPos="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84">
            <a:extLst>
              <a:ext uri="{FF2B5EF4-FFF2-40B4-BE49-F238E27FC236}">
                <a16:creationId xmlns:a16="http://schemas.microsoft.com/office/drawing/2014/main" id="{1B9BB4C0-49FF-87FE-9F1F-E70D8DA6D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45" y="2357961"/>
            <a:ext cx="81945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42 Inches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D286A063-F7BE-4811-1848-E33C9B612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854498"/>
            <a:ext cx="81945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89 Inches</a:t>
            </a:r>
          </a:p>
        </p:txBody>
      </p:sp>
      <p:sp>
        <p:nvSpPr>
          <p:cNvPr id="18" name="Rectangle 121">
            <a:extLst>
              <a:ext uri="{FF2B5EF4-FFF2-40B4-BE49-F238E27FC236}">
                <a16:creationId xmlns:a16="http://schemas.microsoft.com/office/drawing/2014/main" id="{E40F8ED9-299F-371A-E867-FAA7C78DB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615" y="4942742"/>
            <a:ext cx="73152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Rectangle 121">
            <a:extLst>
              <a:ext uri="{FF2B5EF4-FFF2-40B4-BE49-F238E27FC236}">
                <a16:creationId xmlns:a16="http://schemas.microsoft.com/office/drawing/2014/main" id="{23EA01E2-DE31-AF5C-315E-B84C65507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532" y="6169152"/>
            <a:ext cx="73152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0" name="Rectangle 121">
            <a:extLst>
              <a:ext uri="{FF2B5EF4-FFF2-40B4-BE49-F238E27FC236}">
                <a16:creationId xmlns:a16="http://schemas.microsoft.com/office/drawing/2014/main" id="{CD75F71A-AE77-55DA-4222-B301DD608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2718" y="6169152"/>
            <a:ext cx="73152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Rectangle 121">
            <a:extLst>
              <a:ext uri="{FF2B5EF4-FFF2-40B4-BE49-F238E27FC236}">
                <a16:creationId xmlns:a16="http://schemas.microsoft.com/office/drawing/2014/main" id="{E70DB9B5-278A-49E0-5BA9-25B0D94BC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2880" y="4942742"/>
            <a:ext cx="73152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67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1">
            <a:extLst>
              <a:ext uri="{FF2B5EF4-FFF2-40B4-BE49-F238E27FC236}">
                <a16:creationId xmlns:a16="http://schemas.microsoft.com/office/drawing/2014/main" id="{E3EF0982-5634-9979-960D-DB30C417F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8786" y="5459484"/>
            <a:ext cx="155448" cy="1371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Rectangle 91">
            <a:extLst>
              <a:ext uri="{FF2B5EF4-FFF2-40B4-BE49-F238E27FC236}">
                <a16:creationId xmlns:a16="http://schemas.microsoft.com/office/drawing/2014/main" id="{CA460297-721B-9297-41E0-09CF29879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1001" y="5459484"/>
            <a:ext cx="155448" cy="1371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098" name="Text Box 12">
            <a:extLst>
              <a:ext uri="{FF2B5EF4-FFF2-40B4-BE49-F238E27FC236}">
                <a16:creationId xmlns:a16="http://schemas.microsoft.com/office/drawing/2014/main" id="{07A3A050-8FFB-3742-60B8-8CB0D215B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28600"/>
            <a:ext cx="180690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74 Inches</a:t>
            </a:r>
          </a:p>
        </p:txBody>
      </p:sp>
      <p:sp>
        <p:nvSpPr>
          <p:cNvPr id="4099" name="Text Box 15">
            <a:extLst>
              <a:ext uri="{FF2B5EF4-FFF2-40B4-BE49-F238E27FC236}">
                <a16:creationId xmlns:a16="http://schemas.microsoft.com/office/drawing/2014/main" id="{01EDCC39-7CC5-5B85-D935-D8383048C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57" y="-48399"/>
            <a:ext cx="86433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12” = 1”</a:t>
            </a:r>
          </a:p>
        </p:txBody>
      </p:sp>
      <p:sp>
        <p:nvSpPr>
          <p:cNvPr id="4101" name="Line 76">
            <a:extLst>
              <a:ext uri="{FF2B5EF4-FFF2-40B4-BE49-F238E27FC236}">
                <a16:creationId xmlns:a16="http://schemas.microsoft.com/office/drawing/2014/main" id="{2521F3D9-FF86-F15D-4F57-3539484669AA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-1293876" y="2845120"/>
            <a:ext cx="441655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78">
            <a:extLst>
              <a:ext uri="{FF2B5EF4-FFF2-40B4-BE49-F238E27FC236}">
                <a16:creationId xmlns:a16="http://schemas.microsoft.com/office/drawing/2014/main" id="{1ED72965-444D-3FB9-845C-D22AD1A32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438724"/>
            <a:ext cx="564184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103" name="Text Box 84">
            <a:extLst>
              <a:ext uri="{FF2B5EF4-FFF2-40B4-BE49-F238E27FC236}">
                <a16:creationId xmlns:a16="http://schemas.microsoft.com/office/drawing/2014/main" id="{074786F9-A697-0B16-1F58-C86E968C5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725" y="1557926"/>
            <a:ext cx="342914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58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(2” less to account for top &amp; bottom 1” boards</a:t>
            </a:r>
          </a:p>
          <a:p>
            <a:pPr eaLnBrk="1" hangingPunct="1"/>
            <a:endParaRPr lang="en-US" altLang="en-US" sz="10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04" name="Rectangle 89">
            <a:extLst>
              <a:ext uri="{FF2B5EF4-FFF2-40B4-BE49-F238E27FC236}">
                <a16:creationId xmlns:a16="http://schemas.microsoft.com/office/drawing/2014/main" id="{4F310A9B-F0C3-6F93-4526-63A701FF7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27616"/>
            <a:ext cx="5641848" cy="731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05" name="Rectangle 91">
            <a:extLst>
              <a:ext uri="{FF2B5EF4-FFF2-40B4-BE49-F238E27FC236}">
                <a16:creationId xmlns:a16="http://schemas.microsoft.com/office/drawing/2014/main" id="{73F7C38A-750F-31AC-0C74-67ECD7E18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498" y="609600"/>
            <a:ext cx="73152" cy="44165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12" name="Rectangle 121">
            <a:extLst>
              <a:ext uri="{FF2B5EF4-FFF2-40B4-BE49-F238E27FC236}">
                <a16:creationId xmlns:a16="http://schemas.microsoft.com/office/drawing/2014/main" id="{859189FB-D388-E3F2-A27D-BC484714D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3122" y="602614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14" name="Text Box 122">
            <a:extLst>
              <a:ext uri="{FF2B5EF4-FFF2-40B4-BE49-F238E27FC236}">
                <a16:creationId xmlns:a16="http://schemas.microsoft.com/office/drawing/2014/main" id="{11E26AB8-BFED-E59C-6AE8-C4E2F221D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9479" y="4740067"/>
            <a:ext cx="180690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18 Inches</a:t>
            </a:r>
          </a:p>
        </p:txBody>
      </p:sp>
      <p:sp>
        <p:nvSpPr>
          <p:cNvPr id="2" name="Rectangle 121">
            <a:extLst>
              <a:ext uri="{FF2B5EF4-FFF2-40B4-BE49-F238E27FC236}">
                <a16:creationId xmlns:a16="http://schemas.microsoft.com/office/drawing/2014/main" id="{A7F60102-BFB1-2A12-D502-FAB33B301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3122" y="4921938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Rectangle 121">
            <a:extLst>
              <a:ext uri="{FF2B5EF4-FFF2-40B4-BE49-F238E27FC236}">
                <a16:creationId xmlns:a16="http://schemas.microsoft.com/office/drawing/2014/main" id="{A0F6F7B9-D23A-ED6D-16D6-A19B4C948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6496" y="600005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121">
            <a:extLst>
              <a:ext uri="{FF2B5EF4-FFF2-40B4-BE49-F238E27FC236}">
                <a16:creationId xmlns:a16="http://schemas.microsoft.com/office/drawing/2014/main" id="{D5BEB3CE-3567-3B31-3439-7E6BBF68E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209" y="4925270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91">
            <a:extLst>
              <a:ext uri="{FF2B5EF4-FFF2-40B4-BE49-F238E27FC236}">
                <a16:creationId xmlns:a16="http://schemas.microsoft.com/office/drawing/2014/main" id="{EC52CF54-B67B-B12F-1A49-2A6C7E968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3598" y="597416"/>
            <a:ext cx="73152" cy="44165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89">
            <a:extLst>
              <a:ext uri="{FF2B5EF4-FFF2-40B4-BE49-F238E27FC236}">
                <a16:creationId xmlns:a16="http://schemas.microsoft.com/office/drawing/2014/main" id="{42629F07-BA10-6FEF-71CE-D6D4FF759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007254"/>
            <a:ext cx="5641848" cy="731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123">
            <a:extLst>
              <a:ext uri="{FF2B5EF4-FFF2-40B4-BE49-F238E27FC236}">
                <a16:creationId xmlns:a16="http://schemas.microsoft.com/office/drawing/2014/main" id="{6119AFAD-9415-6AEE-B9DE-FE301C340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257800"/>
            <a:ext cx="33281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Side View, 2 Ea. Top and Bottom Frame</a:t>
            </a:r>
          </a:p>
        </p:txBody>
      </p:sp>
      <p:sp>
        <p:nvSpPr>
          <p:cNvPr id="9" name="Rectangle 89">
            <a:extLst>
              <a:ext uri="{FF2B5EF4-FFF2-40B4-BE49-F238E27FC236}">
                <a16:creationId xmlns:a16="http://schemas.microsoft.com/office/drawing/2014/main" id="{CC4E9AEE-AFE1-CAF2-8906-D1CB4A6AF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458800"/>
            <a:ext cx="5641848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ectangle 89">
            <a:extLst>
              <a:ext uri="{FF2B5EF4-FFF2-40B4-BE49-F238E27FC236}">
                <a16:creationId xmlns:a16="http://schemas.microsoft.com/office/drawing/2014/main" id="{A4EE75BD-B78E-FEA3-0662-033BCB23F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562" y="6675636"/>
            <a:ext cx="5641848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Line 76">
            <a:extLst>
              <a:ext uri="{FF2B5EF4-FFF2-40B4-BE49-F238E27FC236}">
                <a16:creationId xmlns:a16="http://schemas.microsoft.com/office/drawing/2014/main" id="{DD66964C-B3D4-7232-388E-76983CE88926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6172200" y="6113621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22">
            <a:extLst>
              <a:ext uri="{FF2B5EF4-FFF2-40B4-BE49-F238E27FC236}">
                <a16:creationId xmlns:a16="http://schemas.microsoft.com/office/drawing/2014/main" id="{F206E533-D925-1160-0B42-CC2AB23FC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867400"/>
            <a:ext cx="81945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18 Inches</a:t>
            </a: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54CF09A9-C15C-9660-CFE2-44CDD51FB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4969" y="2374805"/>
            <a:ext cx="1947969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74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58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18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-------------------------</a:t>
            </a:r>
          </a:p>
          <a:p>
            <a:pPr eaLnBrk="1" hangingPunct="1"/>
            <a:endParaRPr lang="en-US" altLang="en-US" sz="10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Rectangle 123">
            <a:extLst>
              <a:ext uri="{FF2B5EF4-FFF2-40B4-BE49-F238E27FC236}">
                <a16:creationId xmlns:a16="http://schemas.microsoft.com/office/drawing/2014/main" id="{4364DA04-01D1-ECF7-66B2-4E47E8D55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4691" y="1711128"/>
            <a:ext cx="22236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Frame #2 Top View, 2 Ea.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Top and Bottom Frame</a:t>
            </a:r>
          </a:p>
        </p:txBody>
      </p:sp>
    </p:spTree>
    <p:extLst>
      <p:ext uri="{BB962C8B-B14F-4D97-AF65-F5344CB8AC3E}">
        <p14:creationId xmlns:p14="http://schemas.microsoft.com/office/powerpoint/2010/main" val="3857542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1">
            <a:extLst>
              <a:ext uri="{FF2B5EF4-FFF2-40B4-BE49-F238E27FC236}">
                <a16:creationId xmlns:a16="http://schemas.microsoft.com/office/drawing/2014/main" id="{E3EF0982-5634-9979-960D-DB30C417F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5195" y="5321618"/>
            <a:ext cx="155448" cy="1371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Rectangle 91">
            <a:extLst>
              <a:ext uri="{FF2B5EF4-FFF2-40B4-BE49-F238E27FC236}">
                <a16:creationId xmlns:a16="http://schemas.microsoft.com/office/drawing/2014/main" id="{CA460297-721B-9297-41E0-09CF29879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612" y="5321618"/>
            <a:ext cx="155448" cy="1371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099" name="Text Box 15">
            <a:extLst>
              <a:ext uri="{FF2B5EF4-FFF2-40B4-BE49-F238E27FC236}">
                <a16:creationId xmlns:a16="http://schemas.microsoft.com/office/drawing/2014/main" id="{01EDCC39-7CC5-5B85-D935-D8383048C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" y="101790"/>
            <a:ext cx="86433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12” = 1”</a:t>
            </a:r>
          </a:p>
        </p:txBody>
      </p:sp>
      <p:sp>
        <p:nvSpPr>
          <p:cNvPr id="4101" name="Line 76">
            <a:extLst>
              <a:ext uri="{FF2B5EF4-FFF2-40B4-BE49-F238E27FC236}">
                <a16:creationId xmlns:a16="http://schemas.microsoft.com/office/drawing/2014/main" id="{2521F3D9-FF86-F15D-4F57-3539484669AA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-342197" y="2766000"/>
            <a:ext cx="441655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78">
            <a:extLst>
              <a:ext uri="{FF2B5EF4-FFF2-40B4-BE49-F238E27FC236}">
                <a16:creationId xmlns:a16="http://schemas.microsoft.com/office/drawing/2014/main" id="{1ED72965-444D-3FB9-845C-D22AD1A32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35074" y="360281"/>
            <a:ext cx="564184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Rectangle 89">
            <a:extLst>
              <a:ext uri="{FF2B5EF4-FFF2-40B4-BE49-F238E27FC236}">
                <a16:creationId xmlns:a16="http://schemas.microsoft.com/office/drawing/2014/main" id="{4F310A9B-F0C3-6F93-4526-63A701FF7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5074" y="449173"/>
            <a:ext cx="5641848" cy="731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05" name="Rectangle 91">
            <a:extLst>
              <a:ext uri="{FF2B5EF4-FFF2-40B4-BE49-F238E27FC236}">
                <a16:creationId xmlns:a16="http://schemas.microsoft.com/office/drawing/2014/main" id="{73F7C38A-750F-31AC-0C74-67ECD7E18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1649" y="524109"/>
            <a:ext cx="73152" cy="44165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12" name="Rectangle 121">
            <a:extLst>
              <a:ext uri="{FF2B5EF4-FFF2-40B4-BE49-F238E27FC236}">
                <a16:creationId xmlns:a16="http://schemas.microsoft.com/office/drawing/2014/main" id="{859189FB-D388-E3F2-A27D-BC484714D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922" y="536685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15" name="Rectangle 123">
            <a:extLst>
              <a:ext uri="{FF2B5EF4-FFF2-40B4-BE49-F238E27FC236}">
                <a16:creationId xmlns:a16="http://schemas.microsoft.com/office/drawing/2014/main" id="{C6D4ED17-7438-9270-AFFE-956E3F864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570" y="1066800"/>
            <a:ext cx="149416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Frame #2 Top View, 2 Ea.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Top and Bottom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Frame With Wire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Mesh</a:t>
            </a:r>
          </a:p>
        </p:txBody>
      </p:sp>
      <p:sp>
        <p:nvSpPr>
          <p:cNvPr id="2" name="Rectangle 121">
            <a:extLst>
              <a:ext uri="{FF2B5EF4-FFF2-40B4-BE49-F238E27FC236}">
                <a16:creationId xmlns:a16="http://schemas.microsoft.com/office/drawing/2014/main" id="{A7F60102-BFB1-2A12-D502-FAB33B301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1871" y="4850279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Rectangle 121">
            <a:extLst>
              <a:ext uri="{FF2B5EF4-FFF2-40B4-BE49-F238E27FC236}">
                <a16:creationId xmlns:a16="http://schemas.microsoft.com/office/drawing/2014/main" id="{A0F6F7B9-D23A-ED6D-16D6-A19B4C948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4724" y="529858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121">
            <a:extLst>
              <a:ext uri="{FF2B5EF4-FFF2-40B4-BE49-F238E27FC236}">
                <a16:creationId xmlns:a16="http://schemas.microsoft.com/office/drawing/2014/main" id="{D5BEB3CE-3567-3B31-3439-7E6BBF68E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2995" y="4844773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91">
            <a:extLst>
              <a:ext uri="{FF2B5EF4-FFF2-40B4-BE49-F238E27FC236}">
                <a16:creationId xmlns:a16="http://schemas.microsoft.com/office/drawing/2014/main" id="{EC52CF54-B67B-B12F-1A49-2A6C7E968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6713" y="524109"/>
            <a:ext cx="73152" cy="44165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89">
            <a:extLst>
              <a:ext uri="{FF2B5EF4-FFF2-40B4-BE49-F238E27FC236}">
                <a16:creationId xmlns:a16="http://schemas.microsoft.com/office/drawing/2014/main" id="{42629F07-BA10-6FEF-71CE-D6D4FF759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1649" y="4922931"/>
            <a:ext cx="5641848" cy="731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123">
            <a:extLst>
              <a:ext uri="{FF2B5EF4-FFF2-40B4-BE49-F238E27FC236}">
                <a16:creationId xmlns:a16="http://schemas.microsoft.com/office/drawing/2014/main" id="{6119AFAD-9415-6AEE-B9DE-FE301C340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5379" y="5065479"/>
            <a:ext cx="33281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Side View, 2 Ea. Top and Bottom Frame</a:t>
            </a:r>
          </a:p>
        </p:txBody>
      </p:sp>
      <p:sp>
        <p:nvSpPr>
          <p:cNvPr id="9" name="Rectangle 89">
            <a:extLst>
              <a:ext uri="{FF2B5EF4-FFF2-40B4-BE49-F238E27FC236}">
                <a16:creationId xmlns:a16="http://schemas.microsoft.com/office/drawing/2014/main" id="{CC4E9AEE-AFE1-CAF2-8906-D1CB4A6AF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204" y="5321618"/>
            <a:ext cx="5641848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ectangle 89">
            <a:extLst>
              <a:ext uri="{FF2B5EF4-FFF2-40B4-BE49-F238E27FC236}">
                <a16:creationId xmlns:a16="http://schemas.microsoft.com/office/drawing/2014/main" id="{A4EE75BD-B78E-FEA3-0662-033BCB23F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473" y="6550152"/>
            <a:ext cx="5641848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Line 76">
            <a:extLst>
              <a:ext uri="{FF2B5EF4-FFF2-40B4-BE49-F238E27FC236}">
                <a16:creationId xmlns:a16="http://schemas.microsoft.com/office/drawing/2014/main" id="{DD66964C-B3D4-7232-388E-76983CE88926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7029143" y="5982177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22">
            <a:extLst>
              <a:ext uri="{FF2B5EF4-FFF2-40B4-BE49-F238E27FC236}">
                <a16:creationId xmlns:a16="http://schemas.microsoft.com/office/drawing/2014/main" id="{F206E533-D925-1160-0B42-CC2AB23FC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3545" y="5735956"/>
            <a:ext cx="81945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18 Inches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DC0132-45EC-77A2-6767-20D769D0EC7E}"/>
              </a:ext>
            </a:extLst>
          </p:cNvPr>
          <p:cNvSpPr/>
          <p:nvPr/>
        </p:nvSpPr>
        <p:spPr>
          <a:xfrm>
            <a:off x="2022779" y="420844"/>
            <a:ext cx="5641848" cy="4572000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noFill/>
          </a:ln>
          <a:effectLst>
            <a:reflection stA="0" endPos="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96D461-F40A-ECC1-B2D0-C8AFC6156160}"/>
              </a:ext>
            </a:extLst>
          </p:cNvPr>
          <p:cNvSpPr/>
          <p:nvPr/>
        </p:nvSpPr>
        <p:spPr>
          <a:xfrm>
            <a:off x="1984679" y="5318379"/>
            <a:ext cx="5641848" cy="1371600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noFill/>
          </a:ln>
          <a:effectLst>
            <a:reflection stA="0" endPos="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84">
            <a:extLst>
              <a:ext uri="{FF2B5EF4-FFF2-40B4-BE49-F238E27FC236}">
                <a16:creationId xmlns:a16="http://schemas.microsoft.com/office/drawing/2014/main" id="{1B9BB4C0-49FF-87FE-9F1F-E70D8DA6D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357961"/>
            <a:ext cx="81945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58 Inches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D286A063-F7BE-4811-1848-E33C9B612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224" y="147302"/>
            <a:ext cx="81945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74 Inches</a:t>
            </a:r>
          </a:p>
        </p:txBody>
      </p:sp>
    </p:spTree>
    <p:extLst>
      <p:ext uri="{BB962C8B-B14F-4D97-AF65-F5344CB8AC3E}">
        <p14:creationId xmlns:p14="http://schemas.microsoft.com/office/powerpoint/2010/main" val="168349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1">
            <a:extLst>
              <a:ext uri="{FF2B5EF4-FFF2-40B4-BE49-F238E27FC236}">
                <a16:creationId xmlns:a16="http://schemas.microsoft.com/office/drawing/2014/main" id="{E3EF0982-5634-9979-960D-DB30C417F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1885" y="4572000"/>
            <a:ext cx="155448" cy="1371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Rectangle 91">
            <a:extLst>
              <a:ext uri="{FF2B5EF4-FFF2-40B4-BE49-F238E27FC236}">
                <a16:creationId xmlns:a16="http://schemas.microsoft.com/office/drawing/2014/main" id="{CA460297-721B-9297-41E0-09CF29879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192" y="4572000"/>
            <a:ext cx="155448" cy="1371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098" name="Text Box 12">
            <a:extLst>
              <a:ext uri="{FF2B5EF4-FFF2-40B4-BE49-F238E27FC236}">
                <a16:creationId xmlns:a16="http://schemas.microsoft.com/office/drawing/2014/main" id="{07A3A050-8FFB-3742-60B8-8CB0D215B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112" y="762000"/>
            <a:ext cx="180690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72 Inches</a:t>
            </a:r>
          </a:p>
        </p:txBody>
      </p:sp>
      <p:sp>
        <p:nvSpPr>
          <p:cNvPr id="4099" name="Text Box 15">
            <a:extLst>
              <a:ext uri="{FF2B5EF4-FFF2-40B4-BE49-F238E27FC236}">
                <a16:creationId xmlns:a16="http://schemas.microsoft.com/office/drawing/2014/main" id="{01EDCC39-7CC5-5B85-D935-D8383048C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17391"/>
            <a:ext cx="86433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12” = 1”</a:t>
            </a:r>
          </a:p>
        </p:txBody>
      </p:sp>
      <p:sp>
        <p:nvSpPr>
          <p:cNvPr id="4101" name="Line 76">
            <a:extLst>
              <a:ext uri="{FF2B5EF4-FFF2-40B4-BE49-F238E27FC236}">
                <a16:creationId xmlns:a16="http://schemas.microsoft.com/office/drawing/2014/main" id="{2521F3D9-FF86-F15D-4F57-3539484669AA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-301752" y="2481072"/>
            <a:ext cx="243230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78">
            <a:extLst>
              <a:ext uri="{FF2B5EF4-FFF2-40B4-BE49-F238E27FC236}">
                <a16:creationId xmlns:a16="http://schemas.microsoft.com/office/drawing/2014/main" id="{1ED72965-444D-3FB9-845C-D22AD1A32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10668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104" name="Rectangle 89">
            <a:extLst>
              <a:ext uri="{FF2B5EF4-FFF2-40B4-BE49-F238E27FC236}">
                <a16:creationId xmlns:a16="http://schemas.microsoft.com/office/drawing/2014/main" id="{4F310A9B-F0C3-6F93-4526-63A701FF7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155692"/>
            <a:ext cx="5486400" cy="731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05" name="Rectangle 91">
            <a:extLst>
              <a:ext uri="{FF2B5EF4-FFF2-40B4-BE49-F238E27FC236}">
                <a16:creationId xmlns:a16="http://schemas.microsoft.com/office/drawing/2014/main" id="{73F7C38A-750F-31AC-0C74-67ECD7E18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970" y="1231305"/>
            <a:ext cx="73152" cy="25877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12" name="Rectangle 121">
            <a:extLst>
              <a:ext uri="{FF2B5EF4-FFF2-40B4-BE49-F238E27FC236}">
                <a16:creationId xmlns:a16="http://schemas.microsoft.com/office/drawing/2014/main" id="{859189FB-D388-E3F2-A27D-BC484714D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3122" y="1228344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14" name="Text Box 122">
            <a:extLst>
              <a:ext uri="{FF2B5EF4-FFF2-40B4-BE49-F238E27FC236}">
                <a16:creationId xmlns:a16="http://schemas.microsoft.com/office/drawing/2014/main" id="{11E26AB8-BFED-E59C-6AE8-C4E2F221D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192" y="3537275"/>
            <a:ext cx="180690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18 Inches</a:t>
            </a:r>
          </a:p>
        </p:txBody>
      </p:sp>
      <p:sp>
        <p:nvSpPr>
          <p:cNvPr id="4115" name="Rectangle 123">
            <a:extLst>
              <a:ext uri="{FF2B5EF4-FFF2-40B4-BE49-F238E27FC236}">
                <a16:creationId xmlns:a16="http://schemas.microsoft.com/office/drawing/2014/main" id="{C6D4ED17-7438-9270-AFFE-956E3F864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2297" y="496368"/>
            <a:ext cx="40078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Frame #3 Top View, 2 Ea. Top and Bottom Frame</a:t>
            </a:r>
          </a:p>
        </p:txBody>
      </p:sp>
      <p:sp>
        <p:nvSpPr>
          <p:cNvPr id="2" name="Rectangle 121">
            <a:extLst>
              <a:ext uri="{FF2B5EF4-FFF2-40B4-BE49-F238E27FC236}">
                <a16:creationId xmlns:a16="http://schemas.microsoft.com/office/drawing/2014/main" id="{A7F60102-BFB1-2A12-D502-FAB33B301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192" y="3743444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Rectangle 121">
            <a:extLst>
              <a:ext uri="{FF2B5EF4-FFF2-40B4-BE49-F238E27FC236}">
                <a16:creationId xmlns:a16="http://schemas.microsoft.com/office/drawing/2014/main" id="{A0F6F7B9-D23A-ED6D-16D6-A19B4C948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6839" y="1231892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121">
            <a:extLst>
              <a:ext uri="{FF2B5EF4-FFF2-40B4-BE49-F238E27FC236}">
                <a16:creationId xmlns:a16="http://schemas.microsoft.com/office/drawing/2014/main" id="{D5BEB3CE-3567-3B31-3439-7E6BBF68E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9362" y="3739896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91">
            <a:extLst>
              <a:ext uri="{FF2B5EF4-FFF2-40B4-BE49-F238E27FC236}">
                <a16:creationId xmlns:a16="http://schemas.microsoft.com/office/drawing/2014/main" id="{EC52CF54-B67B-B12F-1A49-2A6C7E968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333" y="1223772"/>
            <a:ext cx="73152" cy="25877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89">
            <a:extLst>
              <a:ext uri="{FF2B5EF4-FFF2-40B4-BE49-F238E27FC236}">
                <a16:creationId xmlns:a16="http://schemas.microsoft.com/office/drawing/2014/main" id="{42629F07-BA10-6FEF-71CE-D6D4FF759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970" y="3816096"/>
            <a:ext cx="5486400" cy="731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123">
            <a:extLst>
              <a:ext uri="{FF2B5EF4-FFF2-40B4-BE49-F238E27FC236}">
                <a16:creationId xmlns:a16="http://schemas.microsoft.com/office/drawing/2014/main" id="{6119AFAD-9415-6AEE-B9DE-FE301C340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189029"/>
            <a:ext cx="33281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Side View, 2 Ea. Top and Bottom Frame</a:t>
            </a:r>
          </a:p>
        </p:txBody>
      </p:sp>
      <p:sp>
        <p:nvSpPr>
          <p:cNvPr id="9" name="Rectangle 89">
            <a:extLst>
              <a:ext uri="{FF2B5EF4-FFF2-40B4-BE49-F238E27FC236}">
                <a16:creationId xmlns:a16="http://schemas.microsoft.com/office/drawing/2014/main" id="{CC4E9AEE-AFE1-CAF2-8906-D1CB4A6AF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572000"/>
            <a:ext cx="5486400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ectangle 89">
            <a:extLst>
              <a:ext uri="{FF2B5EF4-FFF2-40B4-BE49-F238E27FC236}">
                <a16:creationId xmlns:a16="http://schemas.microsoft.com/office/drawing/2014/main" id="{A4EE75BD-B78E-FEA3-0662-033BCB23F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788152"/>
            <a:ext cx="5486400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Line 76">
            <a:extLst>
              <a:ext uri="{FF2B5EF4-FFF2-40B4-BE49-F238E27FC236}">
                <a16:creationId xmlns:a16="http://schemas.microsoft.com/office/drawing/2014/main" id="{DD66964C-B3D4-7232-388E-76983CE88926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5967237" y="5283831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22">
            <a:extLst>
              <a:ext uri="{FF2B5EF4-FFF2-40B4-BE49-F238E27FC236}">
                <a16:creationId xmlns:a16="http://schemas.microsoft.com/office/drawing/2014/main" id="{F206E533-D925-1160-0B42-CC2AB23FC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3037" y="5037610"/>
            <a:ext cx="81945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18 Inches</a:t>
            </a:r>
          </a:p>
        </p:txBody>
      </p:sp>
      <p:sp>
        <p:nvSpPr>
          <p:cNvPr id="5" name="Text Box 84">
            <a:extLst>
              <a:ext uri="{FF2B5EF4-FFF2-40B4-BE49-F238E27FC236}">
                <a16:creationId xmlns:a16="http://schemas.microsoft.com/office/drawing/2014/main" id="{A182ABF3-52EE-0403-F0FA-02C18563D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7022" y="2156620"/>
            <a:ext cx="342914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34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(2” less to account for top &amp; bottom 1” boards</a:t>
            </a:r>
          </a:p>
          <a:p>
            <a:pPr eaLnBrk="1" hangingPunct="1"/>
            <a:endParaRPr lang="en-US" altLang="en-US" sz="10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C15B019F-D3C9-ECF4-1BCD-34BB5841D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1874" y="3124200"/>
            <a:ext cx="1947969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72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34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4 Ea. 1 X 2 X 18 Inches</a:t>
            </a:r>
          </a:p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-------------------------</a:t>
            </a:r>
          </a:p>
          <a:p>
            <a:pPr eaLnBrk="1" hangingPunct="1"/>
            <a:endParaRPr lang="en-US" altLang="en-US" sz="1000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791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1">
            <a:extLst>
              <a:ext uri="{FF2B5EF4-FFF2-40B4-BE49-F238E27FC236}">
                <a16:creationId xmlns:a16="http://schemas.microsoft.com/office/drawing/2014/main" id="{E3EF0982-5634-9979-960D-DB30C417F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7082" y="4563926"/>
            <a:ext cx="155448" cy="1371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Rectangle 91">
            <a:extLst>
              <a:ext uri="{FF2B5EF4-FFF2-40B4-BE49-F238E27FC236}">
                <a16:creationId xmlns:a16="http://schemas.microsoft.com/office/drawing/2014/main" id="{CA460297-721B-9297-41E0-09CF29879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429" y="4572000"/>
            <a:ext cx="155448" cy="1371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099" name="Text Box 15">
            <a:extLst>
              <a:ext uri="{FF2B5EF4-FFF2-40B4-BE49-F238E27FC236}">
                <a16:creationId xmlns:a16="http://schemas.microsoft.com/office/drawing/2014/main" id="{01EDCC39-7CC5-5B85-D935-D8383048C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428" y="434253"/>
            <a:ext cx="86433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12” = 1”</a:t>
            </a:r>
          </a:p>
        </p:txBody>
      </p:sp>
      <p:sp>
        <p:nvSpPr>
          <p:cNvPr id="4101" name="Line 76">
            <a:extLst>
              <a:ext uri="{FF2B5EF4-FFF2-40B4-BE49-F238E27FC236}">
                <a16:creationId xmlns:a16="http://schemas.microsoft.com/office/drawing/2014/main" id="{2521F3D9-FF86-F15D-4F57-3539484669AA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-291703" y="2513728"/>
            <a:ext cx="258775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78">
            <a:extLst>
              <a:ext uri="{FF2B5EF4-FFF2-40B4-BE49-F238E27FC236}">
                <a16:creationId xmlns:a16="http://schemas.microsoft.com/office/drawing/2014/main" id="{1ED72965-444D-3FB9-845C-D22AD1A32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10668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Rectangle 89">
            <a:extLst>
              <a:ext uri="{FF2B5EF4-FFF2-40B4-BE49-F238E27FC236}">
                <a16:creationId xmlns:a16="http://schemas.microsoft.com/office/drawing/2014/main" id="{4F310A9B-F0C3-6F93-4526-63A701FF7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155692"/>
            <a:ext cx="5486400" cy="731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05" name="Rectangle 91">
            <a:extLst>
              <a:ext uri="{FF2B5EF4-FFF2-40B4-BE49-F238E27FC236}">
                <a16:creationId xmlns:a16="http://schemas.microsoft.com/office/drawing/2014/main" id="{73F7C38A-750F-31AC-0C74-67ECD7E18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970" y="1231305"/>
            <a:ext cx="73152" cy="25877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12" name="Rectangle 121">
            <a:extLst>
              <a:ext uri="{FF2B5EF4-FFF2-40B4-BE49-F238E27FC236}">
                <a16:creationId xmlns:a16="http://schemas.microsoft.com/office/drawing/2014/main" id="{859189FB-D388-E3F2-A27D-BC484714D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3122" y="1228344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115" name="Rectangle 123">
            <a:extLst>
              <a:ext uri="{FF2B5EF4-FFF2-40B4-BE49-F238E27FC236}">
                <a16:creationId xmlns:a16="http://schemas.microsoft.com/office/drawing/2014/main" id="{C6D4ED17-7438-9270-AFFE-956E3F864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8485" y="519033"/>
            <a:ext cx="52822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Frame #3 Top View, 2 Ea. Top and Bottom Frame With Wire Mesh</a:t>
            </a:r>
          </a:p>
        </p:txBody>
      </p:sp>
      <p:sp>
        <p:nvSpPr>
          <p:cNvPr id="2" name="Rectangle 121">
            <a:extLst>
              <a:ext uri="{FF2B5EF4-FFF2-40B4-BE49-F238E27FC236}">
                <a16:creationId xmlns:a16="http://schemas.microsoft.com/office/drawing/2014/main" id="{A7F60102-BFB1-2A12-D502-FAB33B301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192" y="3739437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Rectangle 121">
            <a:extLst>
              <a:ext uri="{FF2B5EF4-FFF2-40B4-BE49-F238E27FC236}">
                <a16:creationId xmlns:a16="http://schemas.microsoft.com/office/drawing/2014/main" id="{A0F6F7B9-D23A-ED6D-16D6-A19B4C948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1065" y="1236423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121">
            <a:extLst>
              <a:ext uri="{FF2B5EF4-FFF2-40B4-BE49-F238E27FC236}">
                <a16:creationId xmlns:a16="http://schemas.microsoft.com/office/drawing/2014/main" id="{D5BEB3CE-3567-3B31-3439-7E6BBF68E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7082" y="3730184"/>
            <a:ext cx="155448" cy="7315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Rectangle 91">
            <a:extLst>
              <a:ext uri="{FF2B5EF4-FFF2-40B4-BE49-F238E27FC236}">
                <a16:creationId xmlns:a16="http://schemas.microsoft.com/office/drawing/2014/main" id="{EC52CF54-B67B-B12F-1A49-2A6C7E968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3583" y="1226757"/>
            <a:ext cx="73152" cy="25877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89">
            <a:extLst>
              <a:ext uri="{FF2B5EF4-FFF2-40B4-BE49-F238E27FC236}">
                <a16:creationId xmlns:a16="http://schemas.microsoft.com/office/drawing/2014/main" id="{42629F07-BA10-6FEF-71CE-D6D4FF759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970" y="3812089"/>
            <a:ext cx="5486400" cy="731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123">
            <a:extLst>
              <a:ext uri="{FF2B5EF4-FFF2-40B4-BE49-F238E27FC236}">
                <a16:creationId xmlns:a16="http://schemas.microsoft.com/office/drawing/2014/main" id="{6119AFAD-9415-6AEE-B9DE-FE301C340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189029"/>
            <a:ext cx="33281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Side View, 2 Ea. Top and Bottom Frame</a:t>
            </a:r>
          </a:p>
        </p:txBody>
      </p:sp>
      <p:sp>
        <p:nvSpPr>
          <p:cNvPr id="9" name="Rectangle 89">
            <a:extLst>
              <a:ext uri="{FF2B5EF4-FFF2-40B4-BE49-F238E27FC236}">
                <a16:creationId xmlns:a16="http://schemas.microsoft.com/office/drawing/2014/main" id="{CC4E9AEE-AFE1-CAF2-8906-D1CB4A6AF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970" y="4557376"/>
            <a:ext cx="5486400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ectangle 89">
            <a:extLst>
              <a:ext uri="{FF2B5EF4-FFF2-40B4-BE49-F238E27FC236}">
                <a16:creationId xmlns:a16="http://schemas.microsoft.com/office/drawing/2014/main" id="{A4EE75BD-B78E-FEA3-0662-033BCB23F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970" y="5786628"/>
            <a:ext cx="5486400" cy="15544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Line 76">
            <a:extLst>
              <a:ext uri="{FF2B5EF4-FFF2-40B4-BE49-F238E27FC236}">
                <a16:creationId xmlns:a16="http://schemas.microsoft.com/office/drawing/2014/main" id="{DD66964C-B3D4-7232-388E-76983CE88926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5927126" y="5294376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med"/>
            <a:tailEnd type="stealth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122">
            <a:extLst>
              <a:ext uri="{FF2B5EF4-FFF2-40B4-BE49-F238E27FC236}">
                <a16:creationId xmlns:a16="http://schemas.microsoft.com/office/drawing/2014/main" id="{F206E533-D925-1160-0B42-CC2AB23FC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1528" y="5048155"/>
            <a:ext cx="81945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18 Inches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DC0132-45EC-77A2-6767-20D769D0EC7E}"/>
              </a:ext>
            </a:extLst>
          </p:cNvPr>
          <p:cNvSpPr/>
          <p:nvPr/>
        </p:nvSpPr>
        <p:spPr>
          <a:xfrm>
            <a:off x="1079970" y="1147235"/>
            <a:ext cx="5486400" cy="2743200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noFill/>
          </a:ln>
          <a:effectLst>
            <a:reflection stA="0" endPos="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96D461-F40A-ECC1-B2D0-C8AFC6156160}"/>
              </a:ext>
            </a:extLst>
          </p:cNvPr>
          <p:cNvSpPr/>
          <p:nvPr/>
        </p:nvSpPr>
        <p:spPr>
          <a:xfrm>
            <a:off x="1066800" y="4563926"/>
            <a:ext cx="5486400" cy="1371600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  <a:ln>
            <a:noFill/>
          </a:ln>
          <a:effectLst>
            <a:reflection stA="0" endPos="0" dir="5400000" sy="-100000" algn="bl" rotWithShape="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84">
            <a:extLst>
              <a:ext uri="{FF2B5EF4-FFF2-40B4-BE49-F238E27FC236}">
                <a16:creationId xmlns:a16="http://schemas.microsoft.com/office/drawing/2014/main" id="{1B9BB4C0-49FF-87FE-9F1F-E70D8DA6D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118" y="2312893"/>
            <a:ext cx="81945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algn="ctr"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34 Inches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D286A063-F7BE-4811-1848-E33C9B612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854498"/>
            <a:ext cx="81945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Courier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ourier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ourier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ourier" pitchFamily="18" charset="0"/>
              </a:defRPr>
            </a:lvl9pPr>
          </a:lstStyle>
          <a:p>
            <a:pPr eaLnBrk="1" hangingPunct="1"/>
            <a:r>
              <a:rPr lang="en-US" altLang="en-US" sz="10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72 Inches</a:t>
            </a:r>
          </a:p>
        </p:txBody>
      </p:sp>
    </p:spTree>
    <p:extLst>
      <p:ext uri="{BB962C8B-B14F-4D97-AF65-F5344CB8AC3E}">
        <p14:creationId xmlns:p14="http://schemas.microsoft.com/office/powerpoint/2010/main" val="103122602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666</Words>
  <Application>Microsoft Office PowerPoint</Application>
  <PresentationFormat>On-screen Show (4:3)</PresentationFormat>
  <Paragraphs>97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Consolas</vt:lpstr>
      <vt:lpstr>Courier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>http://digital.net/~gandalf/woodmain.htm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cp:keywords/>
  <dc:description>http://digital.net/~gandalf/woodrp.htm</dc:description>
  <cp:lastModifiedBy>Ken Hollis</cp:lastModifiedBy>
  <cp:revision>1</cp:revision>
  <cp:lastPrinted>2023-08-04T21:02:29Z</cp:lastPrinted>
  <dcterms:created xsi:type="dcterms:W3CDTF">2002-04-06T18:12:55Z</dcterms:created>
  <dcterms:modified xsi:type="dcterms:W3CDTF">2023-09-09T19:49:52Z</dcterms:modified>
  <cp:category/>
</cp:coreProperties>
</file>